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83" r:id="rId4"/>
    <p:sldId id="286" r:id="rId5"/>
    <p:sldId id="257" r:id="rId6"/>
    <p:sldId id="261" r:id="rId7"/>
    <p:sldId id="262" r:id="rId8"/>
    <p:sldId id="263" r:id="rId9"/>
    <p:sldId id="264" r:id="rId10"/>
    <p:sldId id="285" r:id="rId11"/>
    <p:sldId id="268" r:id="rId12"/>
    <p:sldId id="269" r:id="rId13"/>
    <p:sldId id="270" r:id="rId14"/>
    <p:sldId id="271" r:id="rId15"/>
    <p:sldId id="272" r:id="rId16"/>
    <p:sldId id="273" r:id="rId17"/>
    <p:sldId id="278" r:id="rId18"/>
    <p:sldId id="279" r:id="rId19"/>
    <p:sldId id="280" r:id="rId20"/>
    <p:sldId id="281" r:id="rId21"/>
    <p:sldId id="282" r:id="rId22"/>
    <p:sldId id="25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1C9"/>
    <a:srgbClr val="FFFFFF"/>
    <a:srgbClr val="EEEEEE"/>
    <a:srgbClr val="428B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4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92DF3-F7E4-4124-A065-1162AF3F5E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FB99AE-DE3A-41D3-B8DD-3C8A578157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B9998-380E-469A-9851-5FEFADD7C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63615-6E73-4420-9807-92F6F45070A0}" type="datetimeFigureOut">
              <a:rPr lang="en-ID" smtClean="0"/>
              <a:t>14/02/2019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36ABC-D98F-4CA3-8E95-8C6C036D5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31036-1EEF-417E-95F6-37068213A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55578-1A8A-49DE-9AB3-F334B2A7B3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66548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5A206-236E-43C9-9E68-FBCD673EB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32AE6C-969C-4F76-A707-B95576D60B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64BEC-8707-4CC9-A98B-A4AFC55CA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63615-6E73-4420-9807-92F6F45070A0}" type="datetimeFigureOut">
              <a:rPr lang="en-ID" smtClean="0"/>
              <a:t>14/02/2019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22CD7-96A9-4FB3-AF30-4F8486B59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504FB-B441-4A25-8A73-71883A89D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55578-1A8A-49DE-9AB3-F334B2A7B3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97582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68D20B-5477-4098-A8AD-84F242A831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92C2FA-68CC-4C24-9BA4-5FE81337A2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F990D-BFA9-4EF6-AA8E-D09A6C626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63615-6E73-4420-9807-92F6F45070A0}" type="datetimeFigureOut">
              <a:rPr lang="en-ID" smtClean="0"/>
              <a:t>14/02/2019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94951-3B43-48B8-BA90-C535ADB54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644B6-A0D4-4BDA-B255-EBDF7987D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55578-1A8A-49DE-9AB3-F334B2A7B3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43508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D25F5-688B-4918-A70F-F430E8E97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508DA-0AAA-4C09-B1A9-53DDB6FA4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80FDA-3B31-4EA3-B724-692709617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63615-6E73-4420-9807-92F6F45070A0}" type="datetimeFigureOut">
              <a:rPr lang="en-ID" smtClean="0"/>
              <a:t>14/02/2019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D7CA8-133B-4BCF-A538-46729B18E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61113-7911-462B-9243-E46B39CAA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55578-1A8A-49DE-9AB3-F334B2A7B3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02524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34EAF-E480-408D-AB5C-A9CC38FC6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EA337-BA7C-4617-846E-DF7DFF3B1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F67F0-0182-415D-9B98-810977A86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63615-6E73-4420-9807-92F6F45070A0}" type="datetimeFigureOut">
              <a:rPr lang="en-ID" smtClean="0"/>
              <a:t>14/02/2019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E4DCB-0AAB-4C91-B5C2-DF031F377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B4A04-83A3-49B8-BE4A-813AFBA6A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55578-1A8A-49DE-9AB3-F334B2A7B3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38649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9C15A-57CF-474B-B459-7CBA96FB5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96D5A-BFFF-4300-8318-641BB2AB47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C0BBA6-E5B5-4B0A-B6E5-324716DF74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8E4064-F544-4004-827D-BC1DFC184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63615-6E73-4420-9807-92F6F45070A0}" type="datetimeFigureOut">
              <a:rPr lang="en-ID" smtClean="0"/>
              <a:t>14/02/2019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B711E2-901F-4EA4-B57F-65DE03252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663A18-7EB6-422F-94E4-4680B065A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55578-1A8A-49DE-9AB3-F334B2A7B3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37020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90DFD-0615-43EC-B107-2B33E804D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3A019A-1F40-4B96-B5C2-7205686C3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3E8B2B-38B7-4D5F-A88B-6662AC0DCC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8DCC7B-0E4A-4113-A241-929B21455C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27A2B5-4C35-4E4F-B4EF-2106B8B995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EF2B6A-8BE9-4665-A2B4-2952E6CB7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63615-6E73-4420-9807-92F6F45070A0}" type="datetimeFigureOut">
              <a:rPr lang="en-ID" smtClean="0"/>
              <a:t>14/02/2019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5ED396-9F6C-4D5D-B861-D2611318C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64AB6C-2658-4299-A3B0-FD0C3D6B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55578-1A8A-49DE-9AB3-F334B2A7B3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30965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AD06A-0870-4625-80A4-8F0052DB0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CEDB1B-BD69-4443-9E06-74AEFBC94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63615-6E73-4420-9807-92F6F45070A0}" type="datetimeFigureOut">
              <a:rPr lang="en-ID" smtClean="0"/>
              <a:t>14/02/2019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F638BD-D26E-4859-AE16-DC27A804D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C04094-88D6-4E33-96AD-40D9252CA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55578-1A8A-49DE-9AB3-F334B2A7B3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56747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952E92-521F-4AE5-885F-65C008A0A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63615-6E73-4420-9807-92F6F45070A0}" type="datetimeFigureOut">
              <a:rPr lang="en-ID" smtClean="0"/>
              <a:t>14/02/2019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3AF4C5-8C09-4A81-B746-B893F1E44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DF150-8CBA-4637-8CC3-E7A62ECD6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55578-1A8A-49DE-9AB3-F334B2A7B3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493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9FB48-F61E-4027-BF39-04381D838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D28D1-AAB0-458D-AF6E-83960935B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220989-5604-4756-89CE-22FCD79A4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84158-B1C8-45BB-9FA4-04D815B20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63615-6E73-4420-9807-92F6F45070A0}" type="datetimeFigureOut">
              <a:rPr lang="en-ID" smtClean="0"/>
              <a:t>14/02/2019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B55D5-95B3-4DD1-981D-FA8506960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E1665E-C8AC-4F06-9D60-15401793B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55578-1A8A-49DE-9AB3-F334B2A7B3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47950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301C1-6CB1-4728-8D60-D8E891C7F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308806-2D71-4FBC-ABA6-A2B0B3E88B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D68AF9-23CF-4E83-87C8-3E41411E47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DDCD5A-82C8-4D34-B069-FA3C4DD69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63615-6E73-4420-9807-92F6F45070A0}" type="datetimeFigureOut">
              <a:rPr lang="en-ID" smtClean="0"/>
              <a:t>14/02/2019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523C62-A4A7-47A0-84E3-7651DF473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9502CE-1C04-4A89-9959-9D0B898A4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55578-1A8A-49DE-9AB3-F334B2A7B3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62582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EFF2A6-7CD6-449B-A350-1657B5CBE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6D14D-7ADA-4BAC-954C-38EF84A43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FFE1FB-6530-42D0-8EDB-4FA1FBDC6C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63615-6E73-4420-9807-92F6F45070A0}" type="datetimeFigureOut">
              <a:rPr lang="en-ID" smtClean="0"/>
              <a:t>14/02/2019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EEA2D-151A-43B8-AE51-922330E199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54995-0CDE-4C07-BFE7-E7211374C0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55578-1A8A-49DE-9AB3-F334B2A7B3E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61218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8ECC27-01F5-4A1B-BC3D-52935A768A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00"/>
          <a:stretch/>
        </p:blipFill>
        <p:spPr>
          <a:xfrm>
            <a:off x="0" y="0"/>
            <a:ext cx="126867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750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4FDB2-C7AF-4283-88C5-5F674CC4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4E5EC-A97E-4068-9DDB-5E607F0E4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906614-CE7E-4845-8311-D64C0B6DDDB9}"/>
              </a:ext>
            </a:extLst>
          </p:cNvPr>
          <p:cNvGrpSpPr/>
          <p:nvPr/>
        </p:nvGrpSpPr>
        <p:grpSpPr>
          <a:xfrm>
            <a:off x="1" y="-1"/>
            <a:ext cx="12192000" cy="6858001"/>
            <a:chOff x="1" y="-1"/>
            <a:chExt cx="12192000" cy="685800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BBB5C35-8E45-4457-B140-36F20ED4C827}"/>
                </a:ext>
              </a:extLst>
            </p:cNvPr>
            <p:cNvGrpSpPr/>
            <p:nvPr/>
          </p:nvGrpSpPr>
          <p:grpSpPr>
            <a:xfrm>
              <a:off x="1" y="-1"/>
              <a:ext cx="12192000" cy="6858001"/>
              <a:chOff x="205195" y="-1"/>
              <a:chExt cx="11424097" cy="6858001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9511802-A79F-4A49-8CE6-760A5685F77E}"/>
                  </a:ext>
                </a:extLst>
              </p:cNvPr>
              <p:cNvSpPr/>
              <p:nvPr/>
            </p:nvSpPr>
            <p:spPr>
              <a:xfrm>
                <a:off x="205195" y="-1"/>
                <a:ext cx="1142409" cy="188741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ID" dirty="0" err="1">
                    <a:solidFill>
                      <a:schemeClr val="tx1"/>
                    </a:solidFill>
                    <a:latin typeface="Nexa Bold" panose="02000000000000000000" pitchFamily="50" charset="0"/>
                  </a:rPr>
                  <a:t>Alat</a:t>
                </a:r>
                <a:r>
                  <a:rPr lang="en-ID" dirty="0">
                    <a:solidFill>
                      <a:schemeClr val="tx1"/>
                    </a:solidFill>
                    <a:latin typeface="Nexa Bold" panose="02000000000000000000" pitchFamily="50" charset="0"/>
                  </a:rPr>
                  <a:t> </a:t>
                </a:r>
                <a:r>
                  <a:rPr lang="en-ID" dirty="0" err="1">
                    <a:solidFill>
                      <a:schemeClr val="tx1"/>
                    </a:solidFill>
                    <a:latin typeface="Nexa Bold" panose="02000000000000000000" pitchFamily="50" charset="0"/>
                  </a:rPr>
                  <a:t>Transportasi</a:t>
                </a:r>
                <a:endParaRPr lang="en-ID" dirty="0">
                  <a:solidFill>
                    <a:schemeClr val="tx1"/>
                  </a:solidFill>
                  <a:latin typeface="Nexa Bold" panose="02000000000000000000" pitchFamily="50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ADF74D7-D7F2-44CB-8D03-20B2B0D448C1}"/>
                  </a:ext>
                </a:extLst>
              </p:cNvPr>
              <p:cNvSpPr/>
              <p:nvPr/>
            </p:nvSpPr>
            <p:spPr>
              <a:xfrm>
                <a:off x="1242646" y="0"/>
                <a:ext cx="10386646" cy="6858000"/>
              </a:xfrm>
              <a:prstGeom prst="rect">
                <a:avLst/>
              </a:prstGeom>
              <a:solidFill>
                <a:srgbClr val="FFF1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ACEF79A-5560-4A6A-B717-018FA4BE638A}"/>
                </a:ext>
              </a:extLst>
            </p:cNvPr>
            <p:cNvGrpSpPr/>
            <p:nvPr/>
          </p:nvGrpSpPr>
          <p:grpSpPr>
            <a:xfrm>
              <a:off x="2603473" y="1149027"/>
              <a:ext cx="7945247" cy="4559945"/>
              <a:chOff x="2603473" y="1149027"/>
              <a:chExt cx="7945247" cy="455994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75D0893-5606-42A6-A7B5-2591CAD08E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2570" t="37221" r="34708" b="29393"/>
              <a:stretch/>
            </p:blipFill>
            <p:spPr>
              <a:xfrm>
                <a:off x="2603473" y="1149027"/>
                <a:ext cx="7945247" cy="4559945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CBCCAB-78AF-48A0-95E4-FFB43D611926}"/>
                  </a:ext>
                </a:extLst>
              </p:cNvPr>
              <p:cNvSpPr/>
              <p:nvPr/>
            </p:nvSpPr>
            <p:spPr>
              <a:xfrm>
                <a:off x="5475480" y="3783595"/>
                <a:ext cx="2140612" cy="3194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693C45D-40E4-4013-A82E-F4ADAEEA6AD8}"/>
              </a:ext>
            </a:extLst>
          </p:cNvPr>
          <p:cNvGrpSpPr/>
          <p:nvPr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4717172-CDC6-4503-A864-80006E0CC397}"/>
                </a:ext>
              </a:extLst>
            </p:cNvPr>
            <p:cNvGrpSpPr/>
            <p:nvPr/>
          </p:nvGrpSpPr>
          <p:grpSpPr>
            <a:xfrm>
              <a:off x="1" y="0"/>
              <a:ext cx="12191999" cy="6858000"/>
              <a:chOff x="205196" y="0"/>
              <a:chExt cx="11424096" cy="6858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812C4E5-FCE5-4A20-A216-7245B1742450}"/>
                  </a:ext>
                </a:extLst>
              </p:cNvPr>
              <p:cNvSpPr/>
              <p:nvPr/>
            </p:nvSpPr>
            <p:spPr>
              <a:xfrm>
                <a:off x="205196" y="1918403"/>
                <a:ext cx="1142409" cy="188741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ID" dirty="0">
                    <a:solidFill>
                      <a:schemeClr val="tx1"/>
                    </a:solidFill>
                    <a:latin typeface="Nexa Bold" panose="02000000000000000000" pitchFamily="50" charset="0"/>
                  </a:rPr>
                  <a:t>Peternakan – Usaha Lain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8E624E1-A35F-4739-A6A1-FB18764DBCEF}"/>
                  </a:ext>
                </a:extLst>
              </p:cNvPr>
              <p:cNvSpPr/>
              <p:nvPr/>
            </p:nvSpPr>
            <p:spPr>
              <a:xfrm>
                <a:off x="1242646" y="0"/>
                <a:ext cx="10386646" cy="6858000"/>
              </a:xfrm>
              <a:prstGeom prst="rect">
                <a:avLst/>
              </a:prstGeom>
              <a:solidFill>
                <a:srgbClr val="FFF1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751CEB5-003C-4DF6-968A-77C8994229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483" t="46619" r="39338" b="14188"/>
            <a:stretch/>
          </p:blipFill>
          <p:spPr>
            <a:xfrm>
              <a:off x="3100974" y="681037"/>
              <a:ext cx="6589126" cy="5155244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0EBD41E-255E-4DB8-92C2-53F3E68259DA}"/>
              </a:ext>
            </a:extLst>
          </p:cNvPr>
          <p:cNvGrpSpPr/>
          <p:nvPr/>
        </p:nvGrpSpPr>
        <p:grpSpPr>
          <a:xfrm>
            <a:off x="-5007" y="0"/>
            <a:ext cx="12197007" cy="6858000"/>
            <a:chOff x="-5007" y="0"/>
            <a:chExt cx="12197007" cy="685800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F800469-3D72-4D0B-833E-B9A574823414}"/>
                </a:ext>
              </a:extLst>
            </p:cNvPr>
            <p:cNvGrpSpPr/>
            <p:nvPr/>
          </p:nvGrpSpPr>
          <p:grpSpPr>
            <a:xfrm>
              <a:off x="-5007" y="0"/>
              <a:ext cx="12197007" cy="6858000"/>
              <a:chOff x="-5007" y="0"/>
              <a:chExt cx="12197007" cy="6858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FDB7D9E-FA79-4467-BB38-B520DC05EC7A}"/>
                  </a:ext>
                </a:extLst>
              </p:cNvPr>
              <p:cNvSpPr/>
              <p:nvPr/>
            </p:nvSpPr>
            <p:spPr>
              <a:xfrm>
                <a:off x="-5007" y="3849029"/>
                <a:ext cx="1219199" cy="188741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ID" dirty="0">
                    <a:solidFill>
                      <a:schemeClr val="tx1"/>
                    </a:solidFill>
                    <a:latin typeface="Nexa Bold" panose="02000000000000000000" pitchFamily="50" charset="0"/>
                  </a:rPr>
                  <a:t>Peternakan – Usaha Lain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E1241F5-8596-4E9D-89BB-2F0E8FD0721D}"/>
                  </a:ext>
                </a:extLst>
              </p:cNvPr>
              <p:cNvSpPr/>
              <p:nvPr/>
            </p:nvSpPr>
            <p:spPr>
              <a:xfrm>
                <a:off x="1107186" y="0"/>
                <a:ext cx="11084814" cy="6858000"/>
              </a:xfrm>
              <a:prstGeom prst="rect">
                <a:avLst/>
              </a:prstGeom>
              <a:solidFill>
                <a:srgbClr val="FFF1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</p:grp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941A13D-CB92-4CB8-BA0F-46A21D4D6D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949" t="54442" r="39660" b="10303"/>
            <a:stretch/>
          </p:blipFill>
          <p:spPr>
            <a:xfrm>
              <a:off x="2598465" y="759285"/>
              <a:ext cx="7461588" cy="5211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386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EEB1C6A-EE07-4CFC-9B0C-29773971FFC9}"/>
              </a:ext>
            </a:extLst>
          </p:cNvPr>
          <p:cNvGrpSpPr/>
          <p:nvPr/>
        </p:nvGrpSpPr>
        <p:grpSpPr>
          <a:xfrm>
            <a:off x="889002" y="160112"/>
            <a:ext cx="10413996" cy="6537775"/>
            <a:chOff x="889002" y="160112"/>
            <a:chExt cx="10413996" cy="65377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6285DA-EF37-41FF-BB67-3D7162B92E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629" t="17800" r="25802" b="24646"/>
            <a:stretch/>
          </p:blipFill>
          <p:spPr>
            <a:xfrm>
              <a:off x="889002" y="160112"/>
              <a:ext cx="10413996" cy="6537775"/>
            </a:xfrm>
            <a:prstGeom prst="rect">
              <a:avLst/>
            </a:prstGeom>
          </p:spPr>
        </p:pic>
        <p:sp>
          <p:nvSpPr>
            <p:cNvPr id="5" name="Rounded Rectangle 2">
              <a:extLst>
                <a:ext uri="{FF2B5EF4-FFF2-40B4-BE49-F238E27FC236}">
                  <a16:creationId xmlns:a16="http://schemas.microsoft.com/office/drawing/2014/main" id="{A2B9676B-C990-45FE-A2F0-1D0147C63E51}"/>
                </a:ext>
              </a:extLst>
            </p:cNvPr>
            <p:cNvSpPr/>
            <p:nvPr/>
          </p:nvSpPr>
          <p:spPr>
            <a:xfrm>
              <a:off x="4841767" y="3116582"/>
              <a:ext cx="1813033" cy="18541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4249929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7A14F1-8AD8-424B-9EC4-AC978292A3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44" t="16565" r="25454" b="32324"/>
          <a:stretch/>
        </p:blipFill>
        <p:spPr>
          <a:xfrm>
            <a:off x="1192542" y="16933"/>
            <a:ext cx="10118924" cy="679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028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3B34F1-921B-42FC-855E-8DA6520C30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16" t="15802" r="24027" b="30617"/>
          <a:stretch/>
        </p:blipFill>
        <p:spPr>
          <a:xfrm>
            <a:off x="383928" y="330199"/>
            <a:ext cx="11424143" cy="619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15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FC4DB9-21DD-4DAC-8773-B04BF7AAB1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68" t="14312" r="23855" b="28257"/>
          <a:stretch/>
        </p:blipFill>
        <p:spPr>
          <a:xfrm>
            <a:off x="228599" y="0"/>
            <a:ext cx="117348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5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127DAC-FDBC-473C-8CDD-26F2657A42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83" t="13827" r="23472" b="22716"/>
          <a:stretch/>
        </p:blipFill>
        <p:spPr>
          <a:xfrm>
            <a:off x="0" y="0"/>
            <a:ext cx="12192000" cy="764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82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F881DC-FD51-4B16-B9FF-D15C07066A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73" t="14321" r="21389" b="39753"/>
          <a:stretch/>
        </p:blipFill>
        <p:spPr>
          <a:xfrm>
            <a:off x="-1" y="0"/>
            <a:ext cx="12505627" cy="560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42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3E869D-F607-4C55-883D-0A6B16FEA3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11" t="17778" b="28148"/>
          <a:stretch/>
        </p:blipFill>
        <p:spPr>
          <a:xfrm>
            <a:off x="-186266" y="135463"/>
            <a:ext cx="13081503" cy="4605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169470-D5EF-4809-867B-8BF241004027}"/>
              </a:ext>
            </a:extLst>
          </p:cNvPr>
          <p:cNvSpPr txBox="1"/>
          <p:nvPr/>
        </p:nvSpPr>
        <p:spPr>
          <a:xfrm>
            <a:off x="7484534" y="2573866"/>
            <a:ext cx="3488266" cy="190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2000" dirty="0">
                <a:latin typeface="Nexa Bold" panose="02000000000000000000" pitchFamily="50" charset="0"/>
              </a:rPr>
              <a:t>Data </a:t>
            </a:r>
            <a:r>
              <a:rPr lang="en-ID" sz="2000" dirty="0" err="1">
                <a:latin typeface="Nexa Bold" panose="02000000000000000000" pitchFamily="50" charset="0"/>
              </a:rPr>
              <a:t>Harta</a:t>
            </a:r>
            <a:r>
              <a:rPr lang="en-ID" sz="2000" dirty="0">
                <a:latin typeface="Nexa Bold" panose="02000000000000000000" pitchFamily="50" charset="0"/>
              </a:rPr>
              <a:t> </a:t>
            </a:r>
            <a:r>
              <a:rPr lang="en-ID" sz="2000" dirty="0" err="1">
                <a:latin typeface="Nexa Bold" panose="02000000000000000000" pitchFamily="50" charset="0"/>
              </a:rPr>
              <a:t>Pertanian</a:t>
            </a:r>
            <a:r>
              <a:rPr lang="en-ID" sz="2000" dirty="0">
                <a:latin typeface="Nexa Bold" panose="02000000000000000000" pitchFamily="50" charset="0"/>
              </a:rPr>
              <a:t> s/d Usaha Lain </a:t>
            </a:r>
            <a:r>
              <a:rPr lang="en-ID" sz="2000" dirty="0" err="1">
                <a:latin typeface="Nexa Bold" panose="02000000000000000000" pitchFamily="50" charset="0"/>
              </a:rPr>
              <a:t>akan</a:t>
            </a:r>
            <a:r>
              <a:rPr lang="en-ID" sz="2000" dirty="0">
                <a:latin typeface="Nexa Bold" panose="02000000000000000000" pitchFamily="50" charset="0"/>
              </a:rPr>
              <a:t> </a:t>
            </a:r>
            <a:r>
              <a:rPr lang="en-ID" sz="2000" dirty="0" err="1">
                <a:latin typeface="Nexa Bold" panose="02000000000000000000" pitchFamily="50" charset="0"/>
              </a:rPr>
              <a:t>masuk</a:t>
            </a:r>
            <a:r>
              <a:rPr lang="en-ID" sz="2000" dirty="0">
                <a:latin typeface="Nexa Bold" panose="02000000000000000000" pitchFamily="50" charset="0"/>
              </a:rPr>
              <a:t> </a:t>
            </a:r>
            <a:r>
              <a:rPr lang="en-ID" sz="2000" dirty="0" err="1">
                <a:latin typeface="Nexa Bold" panose="02000000000000000000" pitchFamily="50" charset="0"/>
              </a:rPr>
              <a:t>secara</a:t>
            </a:r>
            <a:r>
              <a:rPr lang="en-ID" sz="2000" dirty="0">
                <a:latin typeface="Nexa Bold" panose="02000000000000000000" pitchFamily="50" charset="0"/>
              </a:rPr>
              <a:t> </a:t>
            </a:r>
            <a:r>
              <a:rPr lang="en-ID" sz="2000" dirty="0" err="1">
                <a:latin typeface="Nexa Bold" panose="02000000000000000000" pitchFamily="50" charset="0"/>
              </a:rPr>
              <a:t>otomatis</a:t>
            </a:r>
            <a:r>
              <a:rPr lang="en-ID" sz="2000" dirty="0">
                <a:latin typeface="Nexa Bold" panose="02000000000000000000" pitchFamily="50" charset="0"/>
              </a:rPr>
              <a:t> </a:t>
            </a:r>
            <a:r>
              <a:rPr lang="en-ID" sz="2000" dirty="0" err="1">
                <a:latin typeface="Nexa Bold" panose="02000000000000000000" pitchFamily="50" charset="0"/>
              </a:rPr>
              <a:t>dengan</a:t>
            </a:r>
            <a:r>
              <a:rPr lang="en-ID" sz="2000" dirty="0">
                <a:latin typeface="Nexa Bold" panose="02000000000000000000" pitchFamily="50" charset="0"/>
              </a:rPr>
              <a:t> </a:t>
            </a:r>
            <a:r>
              <a:rPr lang="en-ID" sz="2000" dirty="0" err="1">
                <a:latin typeface="Nexa Bold" panose="02000000000000000000" pitchFamily="50" charset="0"/>
              </a:rPr>
              <a:t>menekan</a:t>
            </a:r>
            <a:r>
              <a:rPr lang="en-ID" sz="2000" dirty="0">
                <a:latin typeface="Nexa Bold" panose="02000000000000000000" pitchFamily="50" charset="0"/>
              </a:rPr>
              <a:t> </a:t>
            </a:r>
            <a:r>
              <a:rPr lang="en-ID" sz="2000" dirty="0" err="1">
                <a:latin typeface="Nexa Bold" panose="02000000000000000000" pitchFamily="50" charset="0"/>
              </a:rPr>
              <a:t>tombol</a:t>
            </a:r>
            <a:r>
              <a:rPr lang="en-ID" sz="2000" dirty="0">
                <a:latin typeface="Nexa Bold" panose="02000000000000000000" pitchFamily="50" charset="0"/>
              </a:rPr>
              <a:t> </a:t>
            </a:r>
            <a:r>
              <a:rPr lang="en-ID" sz="2000" i="1" dirty="0">
                <a:latin typeface="Nexa Bold" panose="02000000000000000000" pitchFamily="50" charset="0"/>
              </a:rPr>
              <a:t>refresh</a:t>
            </a:r>
            <a:r>
              <a:rPr lang="en-ID" sz="2000" dirty="0">
                <a:latin typeface="Nexa Bold" panose="020000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2096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AED00F-9F4C-49A6-8CEF-EC2F70EEAC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3" t="17778" b="21235"/>
          <a:stretch/>
        </p:blipFill>
        <p:spPr>
          <a:xfrm>
            <a:off x="0" y="8467"/>
            <a:ext cx="12193440" cy="4969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7652F3-867D-4CA0-80DE-306A317F9EC7}"/>
              </a:ext>
            </a:extLst>
          </p:cNvPr>
          <p:cNvSpPr txBox="1"/>
          <p:nvPr/>
        </p:nvSpPr>
        <p:spPr>
          <a:xfrm>
            <a:off x="7095067" y="1964266"/>
            <a:ext cx="313266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2400" dirty="0" err="1">
                <a:latin typeface="Nexa Bold" panose="02000000000000000000" pitchFamily="50" charset="0"/>
              </a:rPr>
              <a:t>Hibah</a:t>
            </a:r>
            <a:r>
              <a:rPr lang="en-ID" sz="2400" dirty="0">
                <a:latin typeface="Nexa Bold" panose="02000000000000000000" pitchFamily="50" charset="0"/>
              </a:rPr>
              <a:t> </a:t>
            </a:r>
            <a:r>
              <a:rPr lang="en-ID" sz="2400" dirty="0" err="1">
                <a:latin typeface="Nexa Bold" panose="02000000000000000000" pitchFamily="50" charset="0"/>
              </a:rPr>
              <a:t>atau</a:t>
            </a:r>
            <a:r>
              <a:rPr lang="en-ID" sz="2400" dirty="0">
                <a:latin typeface="Nexa Bold" panose="02000000000000000000" pitchFamily="50" charset="0"/>
              </a:rPr>
              <a:t> </a:t>
            </a:r>
            <a:r>
              <a:rPr lang="en-ID" sz="2400" dirty="0" err="1">
                <a:latin typeface="Nexa Bold" panose="02000000000000000000" pitchFamily="50" charset="0"/>
              </a:rPr>
              <a:t>Warisan</a:t>
            </a:r>
            <a:r>
              <a:rPr lang="en-ID" sz="2400" dirty="0">
                <a:latin typeface="Nexa Bold" panose="02000000000000000000" pitchFamily="50" charset="0"/>
              </a:rPr>
              <a:t> yang </a:t>
            </a:r>
            <a:r>
              <a:rPr lang="en-ID" sz="2400" dirty="0" err="1">
                <a:latin typeface="Nexa Bold" panose="02000000000000000000" pitchFamily="50" charset="0"/>
              </a:rPr>
              <a:t>diperoleh</a:t>
            </a:r>
            <a:r>
              <a:rPr lang="en-ID" sz="2400" dirty="0">
                <a:latin typeface="Nexa Bold" panose="02000000000000000000" pitchFamily="50" charset="0"/>
              </a:rPr>
              <a:t> </a:t>
            </a:r>
            <a:r>
              <a:rPr lang="en-ID" sz="2400" dirty="0" err="1">
                <a:latin typeface="Nexa Bold" panose="02000000000000000000" pitchFamily="50" charset="0"/>
              </a:rPr>
              <a:t>setahun</a:t>
            </a:r>
            <a:r>
              <a:rPr lang="en-ID" sz="2400" dirty="0">
                <a:latin typeface="Nexa Bold" panose="02000000000000000000" pitchFamily="50" charset="0"/>
              </a:rPr>
              <a:t> </a:t>
            </a:r>
            <a:r>
              <a:rPr lang="en-ID" sz="2400" dirty="0" err="1">
                <a:latin typeface="Nexa Bold" panose="02000000000000000000" pitchFamily="50" charset="0"/>
              </a:rPr>
              <a:t>terakhir</a:t>
            </a:r>
            <a:endParaRPr lang="en-ID" sz="2400" dirty="0"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877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26C8C7-B804-42E3-9845-E9DC558EF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39" t="19013" b="14568"/>
          <a:stretch/>
        </p:blipFill>
        <p:spPr>
          <a:xfrm>
            <a:off x="0" y="541866"/>
            <a:ext cx="13224745" cy="5655734"/>
          </a:xfrm>
          <a:prstGeom prst="rect">
            <a:avLst/>
          </a:prstGeom>
        </p:spPr>
      </p:pic>
      <p:sp>
        <p:nvSpPr>
          <p:cNvPr id="4" name="TextBox 2">
            <a:extLst>
              <a:ext uri="{FF2B5EF4-FFF2-40B4-BE49-F238E27FC236}">
                <a16:creationId xmlns:a16="http://schemas.microsoft.com/office/drawing/2014/main" id="{8EBC8355-798A-4738-914D-B72AC325CAE6}"/>
              </a:ext>
            </a:extLst>
          </p:cNvPr>
          <p:cNvSpPr txBox="1"/>
          <p:nvPr/>
        </p:nvSpPr>
        <p:spPr>
          <a:xfrm>
            <a:off x="2286000" y="2810933"/>
            <a:ext cx="9127067" cy="2362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ID" sz="2000" dirty="0" err="1">
                <a:latin typeface="Nexa Bold" panose="02000000000000000000" pitchFamily="50" charset="0"/>
              </a:rPr>
              <a:t>Penghasilan</a:t>
            </a:r>
            <a:r>
              <a:rPr lang="en-ID" sz="2000" dirty="0">
                <a:latin typeface="Nexa Bold" panose="02000000000000000000" pitchFamily="50" charset="0"/>
              </a:rPr>
              <a:t> </a:t>
            </a:r>
            <a:r>
              <a:rPr lang="en-ID" sz="2000" dirty="0" err="1">
                <a:latin typeface="Nexa Bold" panose="02000000000000000000" pitchFamily="50" charset="0"/>
              </a:rPr>
              <a:t>dari</a:t>
            </a:r>
            <a:r>
              <a:rPr lang="en-ID" sz="2000" dirty="0">
                <a:latin typeface="Nexa Bold" panose="02000000000000000000" pitchFamily="50" charset="0"/>
              </a:rPr>
              <a:t> </a:t>
            </a:r>
            <a:r>
              <a:rPr lang="en-ID" sz="2000" dirty="0" err="1">
                <a:latin typeface="Nexa Bold" panose="02000000000000000000" pitchFamily="50" charset="0"/>
              </a:rPr>
              <a:t>Istri</a:t>
            </a:r>
            <a:r>
              <a:rPr lang="en-ID" sz="2000" dirty="0">
                <a:latin typeface="Nexa Bold" panose="02000000000000000000" pitchFamily="50" charset="0"/>
              </a:rPr>
              <a:t>/</a:t>
            </a:r>
            <a:r>
              <a:rPr lang="en-ID" sz="2000" dirty="0" err="1">
                <a:latin typeface="Nexa Bold" panose="02000000000000000000" pitchFamily="50" charset="0"/>
              </a:rPr>
              <a:t>suami</a:t>
            </a:r>
            <a:r>
              <a:rPr lang="en-ID" sz="2000" dirty="0">
                <a:latin typeface="Nexa Bold" panose="02000000000000000000" pitchFamily="50" charset="0"/>
              </a:rPr>
              <a:t> </a:t>
            </a:r>
            <a:r>
              <a:rPr lang="en-ID" sz="2000" dirty="0" err="1">
                <a:latin typeface="Nexa Bold" panose="02000000000000000000" pitchFamily="50" charset="0"/>
              </a:rPr>
              <a:t>akan</a:t>
            </a:r>
            <a:r>
              <a:rPr lang="en-ID" sz="2000" dirty="0">
                <a:latin typeface="Nexa Bold" panose="02000000000000000000" pitchFamily="50" charset="0"/>
              </a:rPr>
              <a:t> </a:t>
            </a:r>
            <a:r>
              <a:rPr lang="en-ID" sz="2000" dirty="0" err="1">
                <a:latin typeface="Nexa Bold" panose="02000000000000000000" pitchFamily="50" charset="0"/>
              </a:rPr>
              <a:t>terisi</a:t>
            </a:r>
            <a:r>
              <a:rPr lang="en-ID" sz="2000" dirty="0">
                <a:latin typeface="Nexa Bold" panose="02000000000000000000" pitchFamily="50" charset="0"/>
              </a:rPr>
              <a:t> </a:t>
            </a:r>
            <a:r>
              <a:rPr lang="en-ID" sz="2000" dirty="0" err="1">
                <a:latin typeface="Nexa Bold" panose="02000000000000000000" pitchFamily="50" charset="0"/>
              </a:rPr>
              <a:t>secara</a:t>
            </a:r>
            <a:r>
              <a:rPr lang="en-ID" sz="2000" dirty="0">
                <a:latin typeface="Nexa Bold" panose="02000000000000000000" pitchFamily="50" charset="0"/>
              </a:rPr>
              <a:t> </a:t>
            </a:r>
            <a:r>
              <a:rPr lang="en-ID" sz="2000" dirty="0" err="1">
                <a:latin typeface="Nexa Bold" panose="02000000000000000000" pitchFamily="50" charset="0"/>
              </a:rPr>
              <a:t>otomatis</a:t>
            </a:r>
            <a:r>
              <a:rPr lang="en-ID" sz="2000" dirty="0">
                <a:latin typeface="Nexa Bold" panose="02000000000000000000" pitchFamily="50" charset="0"/>
              </a:rPr>
              <a:t> </a:t>
            </a:r>
            <a:r>
              <a:rPr lang="en-ID" sz="2000" dirty="0" err="1">
                <a:latin typeface="Nexa Bold" panose="02000000000000000000" pitchFamily="50" charset="0"/>
              </a:rPr>
              <a:t>sesuai</a:t>
            </a:r>
            <a:r>
              <a:rPr lang="en-ID" sz="2000" dirty="0">
                <a:latin typeface="Nexa Bold" panose="02000000000000000000" pitchFamily="50" charset="0"/>
              </a:rPr>
              <a:t> </a:t>
            </a:r>
            <a:r>
              <a:rPr lang="en-ID" sz="2000" dirty="0" err="1">
                <a:latin typeface="Nexa Bold" panose="02000000000000000000" pitchFamily="50" charset="0"/>
              </a:rPr>
              <a:t>dengan</a:t>
            </a:r>
            <a:r>
              <a:rPr lang="en-ID" sz="2000" dirty="0">
                <a:latin typeface="Nexa Bold" panose="02000000000000000000" pitchFamily="50" charset="0"/>
              </a:rPr>
              <a:t> “data </a:t>
            </a:r>
            <a:r>
              <a:rPr lang="en-ID" sz="2000" dirty="0" err="1">
                <a:latin typeface="Nexa Bold" panose="02000000000000000000" pitchFamily="50" charset="0"/>
              </a:rPr>
              <a:t>keluarga</a:t>
            </a:r>
            <a:r>
              <a:rPr lang="en-ID" sz="2000" dirty="0">
                <a:latin typeface="Nexa Bold" panose="02000000000000000000" pitchFamily="50" charset="0"/>
              </a:rPr>
              <a:t>” </a:t>
            </a:r>
            <a:r>
              <a:rPr lang="en-ID" sz="2000" dirty="0" err="1">
                <a:latin typeface="Nexa Bold" panose="02000000000000000000" pitchFamily="50" charset="0"/>
              </a:rPr>
              <a:t>dengan</a:t>
            </a:r>
            <a:r>
              <a:rPr lang="en-ID" sz="2000" dirty="0">
                <a:latin typeface="Nexa Bold" panose="02000000000000000000" pitchFamily="50" charset="0"/>
              </a:rPr>
              <a:t> </a:t>
            </a:r>
            <a:r>
              <a:rPr lang="en-ID" sz="2000" dirty="0" err="1">
                <a:latin typeface="Nexa Bold" panose="02000000000000000000" pitchFamily="50" charset="0"/>
              </a:rPr>
              <a:t>menekan</a:t>
            </a:r>
            <a:r>
              <a:rPr lang="en-ID" sz="2000" dirty="0">
                <a:latin typeface="Nexa Bold" panose="02000000000000000000" pitchFamily="50" charset="0"/>
              </a:rPr>
              <a:t> </a:t>
            </a:r>
            <a:r>
              <a:rPr lang="en-ID" sz="2000" dirty="0" err="1">
                <a:latin typeface="Nexa Bold" panose="02000000000000000000" pitchFamily="50" charset="0"/>
              </a:rPr>
              <a:t>tombol</a:t>
            </a:r>
            <a:r>
              <a:rPr lang="en-ID" sz="2000" dirty="0">
                <a:latin typeface="Nexa Bold" panose="02000000000000000000" pitchFamily="50" charset="0"/>
              </a:rPr>
              <a:t> </a:t>
            </a:r>
            <a:r>
              <a:rPr lang="en-ID" sz="2000" i="1" dirty="0">
                <a:latin typeface="Nexa Bold" panose="02000000000000000000" pitchFamily="50" charset="0"/>
              </a:rPr>
              <a:t>refresh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ID" sz="2000" dirty="0" err="1">
                <a:latin typeface="Nexa Bold" panose="02000000000000000000" pitchFamily="50" charset="0"/>
              </a:rPr>
              <a:t>Pengisian</a:t>
            </a:r>
            <a:r>
              <a:rPr lang="en-ID" sz="2000" dirty="0">
                <a:latin typeface="Nexa Bold" panose="02000000000000000000" pitchFamily="50" charset="0"/>
              </a:rPr>
              <a:t> </a:t>
            </a:r>
            <a:r>
              <a:rPr lang="en-ID" sz="2000" dirty="0" err="1">
                <a:latin typeface="Nexa Bold" panose="02000000000000000000" pitchFamily="50" charset="0"/>
              </a:rPr>
              <a:t>atau</a:t>
            </a:r>
            <a:r>
              <a:rPr lang="en-ID" sz="2000" dirty="0">
                <a:latin typeface="Nexa Bold" panose="02000000000000000000" pitchFamily="50" charset="0"/>
              </a:rPr>
              <a:t> </a:t>
            </a:r>
            <a:r>
              <a:rPr lang="en-ID" sz="2000" dirty="0" err="1">
                <a:latin typeface="Nexa Bold" panose="02000000000000000000" pitchFamily="50" charset="0"/>
              </a:rPr>
              <a:t>perubahan</a:t>
            </a:r>
            <a:r>
              <a:rPr lang="en-ID" sz="2000" dirty="0">
                <a:latin typeface="Nexa Bold" panose="02000000000000000000" pitchFamily="50" charset="0"/>
              </a:rPr>
              <a:t> </a:t>
            </a:r>
            <a:r>
              <a:rPr lang="en-ID" sz="2000" dirty="0" err="1">
                <a:latin typeface="Nexa Bold" panose="02000000000000000000" pitchFamily="50" charset="0"/>
              </a:rPr>
              <a:t>jumlah</a:t>
            </a:r>
            <a:r>
              <a:rPr lang="en-ID" sz="2000" dirty="0">
                <a:latin typeface="Nexa Bold" panose="02000000000000000000" pitchFamily="50" charset="0"/>
              </a:rPr>
              <a:t> </a:t>
            </a:r>
            <a:r>
              <a:rPr lang="en-ID" sz="2000" dirty="0" err="1">
                <a:latin typeface="Nexa Bold" panose="02000000000000000000" pitchFamily="50" charset="0"/>
              </a:rPr>
              <a:t>penghasilan</a:t>
            </a:r>
            <a:r>
              <a:rPr lang="en-ID" sz="2000" dirty="0">
                <a:latin typeface="Nexa Bold" panose="02000000000000000000" pitchFamily="50" charset="0"/>
              </a:rPr>
              <a:t> </a:t>
            </a:r>
            <a:r>
              <a:rPr lang="en-ID" sz="2000" dirty="0" err="1">
                <a:latin typeface="Nexa Bold" panose="02000000000000000000" pitchFamily="50" charset="0"/>
              </a:rPr>
              <a:t>dari</a:t>
            </a:r>
            <a:r>
              <a:rPr lang="en-ID" sz="2000" dirty="0">
                <a:latin typeface="Nexa Bold" panose="02000000000000000000" pitchFamily="50" charset="0"/>
              </a:rPr>
              <a:t> </a:t>
            </a:r>
            <a:r>
              <a:rPr lang="en-ID" sz="2000" dirty="0" err="1">
                <a:latin typeface="Nexa Bold" panose="02000000000000000000" pitchFamily="50" charset="0"/>
              </a:rPr>
              <a:t>istri</a:t>
            </a:r>
            <a:r>
              <a:rPr lang="en-ID" sz="2000" dirty="0">
                <a:latin typeface="Nexa Bold" panose="02000000000000000000" pitchFamily="50" charset="0"/>
              </a:rPr>
              <a:t>/</a:t>
            </a:r>
            <a:r>
              <a:rPr lang="en-ID" sz="2000" dirty="0" err="1">
                <a:latin typeface="Nexa Bold" panose="02000000000000000000" pitchFamily="50" charset="0"/>
              </a:rPr>
              <a:t>suami</a:t>
            </a:r>
            <a:r>
              <a:rPr lang="en-ID" sz="2000" dirty="0">
                <a:latin typeface="Nexa Bold" panose="02000000000000000000" pitchFamily="50" charset="0"/>
              </a:rPr>
              <a:t> </a:t>
            </a:r>
            <a:r>
              <a:rPr lang="en-ID" sz="2000" dirty="0" err="1">
                <a:latin typeface="Nexa Bold" panose="02000000000000000000" pitchFamily="50" charset="0"/>
              </a:rPr>
              <a:t>dilakukan</a:t>
            </a:r>
            <a:r>
              <a:rPr lang="en-ID" sz="2000" dirty="0">
                <a:latin typeface="Nexa Bold" panose="02000000000000000000" pitchFamily="50" charset="0"/>
              </a:rPr>
              <a:t> di “data </a:t>
            </a:r>
            <a:r>
              <a:rPr lang="en-ID" sz="2000" dirty="0" err="1">
                <a:latin typeface="Nexa Bold" panose="02000000000000000000" pitchFamily="50" charset="0"/>
              </a:rPr>
              <a:t>keluarga</a:t>
            </a:r>
            <a:r>
              <a:rPr lang="en-ID" sz="2000" dirty="0">
                <a:latin typeface="Nexa Bold" panose="02000000000000000000" pitchFamily="50" charset="0"/>
              </a:rPr>
              <a:t>”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ID" sz="2000" dirty="0"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620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A76A7C-36F5-4E98-8C58-A2F5274E3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879"/>
            <a:ext cx="12268271" cy="62455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32F2CE-5B23-483A-B29E-E235D552194F}"/>
              </a:ext>
            </a:extLst>
          </p:cNvPr>
          <p:cNvSpPr txBox="1"/>
          <p:nvPr/>
        </p:nvSpPr>
        <p:spPr>
          <a:xfrm>
            <a:off x="603849" y="3217653"/>
            <a:ext cx="21652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/>
              <a:t>TAMPILAN AKUN SAAT PERTAMA KALI MENGISI SIHARKA</a:t>
            </a:r>
          </a:p>
        </p:txBody>
      </p:sp>
    </p:spTree>
    <p:extLst>
      <p:ext uri="{BB962C8B-B14F-4D97-AF65-F5344CB8AC3E}">
        <p14:creationId xmlns:p14="http://schemas.microsoft.com/office/powerpoint/2010/main" val="2389332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3A4944-A242-4352-9C52-F1D9F41C35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79" t="18765" r="14443" b="36790"/>
          <a:stretch/>
        </p:blipFill>
        <p:spPr>
          <a:xfrm>
            <a:off x="558799" y="2065531"/>
            <a:ext cx="7349067" cy="3048001"/>
          </a:xfrm>
          <a:prstGeom prst="rect">
            <a:avLst/>
          </a:prstGeom>
        </p:spPr>
      </p:pic>
      <p:sp>
        <p:nvSpPr>
          <p:cNvPr id="4" name="TextBox 2">
            <a:extLst>
              <a:ext uri="{FF2B5EF4-FFF2-40B4-BE49-F238E27FC236}">
                <a16:creationId xmlns:a16="http://schemas.microsoft.com/office/drawing/2014/main" id="{1E293C9A-F7B8-477F-A4F3-70E5136DEC82}"/>
              </a:ext>
            </a:extLst>
          </p:cNvPr>
          <p:cNvSpPr txBox="1"/>
          <p:nvPr/>
        </p:nvSpPr>
        <p:spPr>
          <a:xfrm>
            <a:off x="8415866" y="1608666"/>
            <a:ext cx="3285067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dirty="0" err="1">
                <a:latin typeface="Nexa Bold" panose="02000000000000000000" pitchFamily="50" charset="0"/>
              </a:rPr>
              <a:t>Pengeluaran</a:t>
            </a:r>
            <a:r>
              <a:rPr lang="en-ID" dirty="0">
                <a:latin typeface="Nexa Bold" panose="02000000000000000000" pitchFamily="50" charset="0"/>
              </a:rPr>
              <a:t> </a:t>
            </a:r>
            <a:r>
              <a:rPr lang="en-ID" dirty="0" err="1">
                <a:latin typeface="Nexa Bold" panose="02000000000000000000" pitchFamily="50" charset="0"/>
              </a:rPr>
              <a:t>rutin</a:t>
            </a:r>
            <a:r>
              <a:rPr lang="en-ID" dirty="0">
                <a:latin typeface="Nexa Bold" panose="02000000000000000000" pitchFamily="50" charset="0"/>
              </a:rPr>
              <a:t> </a:t>
            </a:r>
            <a:r>
              <a:rPr lang="en-ID" dirty="0" err="1">
                <a:latin typeface="Nexa Bold" panose="02000000000000000000" pitchFamily="50" charset="0"/>
              </a:rPr>
              <a:t>rumah</a:t>
            </a:r>
            <a:r>
              <a:rPr lang="en-ID" dirty="0">
                <a:latin typeface="Nexa Bold" panose="02000000000000000000" pitchFamily="50" charset="0"/>
              </a:rPr>
              <a:t> </a:t>
            </a:r>
            <a:r>
              <a:rPr lang="en-ID" dirty="0" err="1">
                <a:latin typeface="Nexa Bold" panose="02000000000000000000" pitchFamily="50" charset="0"/>
              </a:rPr>
              <a:t>tangga</a:t>
            </a:r>
            <a:r>
              <a:rPr lang="en-ID" dirty="0">
                <a:latin typeface="Nexa Bold" panose="02000000000000000000" pitchFamily="50" charset="0"/>
              </a:rPr>
              <a:t> </a:t>
            </a:r>
            <a:r>
              <a:rPr lang="en-ID" dirty="0" err="1">
                <a:latin typeface="Nexa Bold" panose="02000000000000000000" pitchFamily="50" charset="0"/>
              </a:rPr>
              <a:t>seperti</a:t>
            </a:r>
            <a:r>
              <a:rPr lang="en-ID" dirty="0">
                <a:latin typeface="Nexa Bold" panose="02000000000000000000" pitchFamily="50" charset="0"/>
              </a:rPr>
              <a:t> </a:t>
            </a:r>
            <a:r>
              <a:rPr lang="en-ID" dirty="0" err="1">
                <a:latin typeface="Nexa Bold" panose="02000000000000000000" pitchFamily="50" charset="0"/>
              </a:rPr>
              <a:t>makan</a:t>
            </a:r>
            <a:r>
              <a:rPr lang="en-ID" dirty="0">
                <a:latin typeface="Nexa Bold" panose="02000000000000000000" pitchFamily="50" charset="0"/>
              </a:rPr>
              <a:t>, </a:t>
            </a:r>
            <a:r>
              <a:rPr lang="en-ID" dirty="0" err="1">
                <a:latin typeface="Nexa Bold" panose="02000000000000000000" pitchFamily="50" charset="0"/>
              </a:rPr>
              <a:t>listrik</a:t>
            </a:r>
            <a:r>
              <a:rPr lang="en-ID" dirty="0">
                <a:latin typeface="Nexa Bold" panose="02000000000000000000" pitchFamily="50" charset="0"/>
              </a:rPr>
              <a:t>, air, transport, </a:t>
            </a:r>
            <a:r>
              <a:rPr lang="en-ID" dirty="0" err="1">
                <a:latin typeface="Nexa Bold" panose="02000000000000000000" pitchFamily="50" charset="0"/>
              </a:rPr>
              <a:t>dsb</a:t>
            </a:r>
            <a:r>
              <a:rPr lang="en-ID" dirty="0">
                <a:latin typeface="Nexa Bold" panose="02000000000000000000" pitchFamily="50" charset="0"/>
              </a:rPr>
              <a:t>.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BAC62540-A962-407B-B425-C7B7BA8445B5}"/>
              </a:ext>
            </a:extLst>
          </p:cNvPr>
          <p:cNvSpPr txBox="1"/>
          <p:nvPr/>
        </p:nvSpPr>
        <p:spPr>
          <a:xfrm>
            <a:off x="8415866" y="3834895"/>
            <a:ext cx="3285067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dirty="0" err="1">
                <a:latin typeface="Nexa Bold" panose="02000000000000000000" pitchFamily="50" charset="0"/>
              </a:rPr>
              <a:t>Perkiraan</a:t>
            </a:r>
            <a:r>
              <a:rPr lang="en-ID" dirty="0">
                <a:latin typeface="Nexa Bold" panose="02000000000000000000" pitchFamily="50" charset="0"/>
              </a:rPr>
              <a:t> </a:t>
            </a:r>
            <a:r>
              <a:rPr lang="en-ID" dirty="0" err="1">
                <a:latin typeface="Nexa Bold" panose="02000000000000000000" pitchFamily="50" charset="0"/>
              </a:rPr>
              <a:t>pengeluaran</a:t>
            </a:r>
            <a:r>
              <a:rPr lang="en-ID" dirty="0">
                <a:latin typeface="Nexa Bold" panose="02000000000000000000" pitchFamily="50" charset="0"/>
              </a:rPr>
              <a:t> </a:t>
            </a:r>
            <a:r>
              <a:rPr lang="en-ID" dirty="0" err="1">
                <a:latin typeface="Nexa Bold" panose="02000000000000000000" pitchFamily="50" charset="0"/>
              </a:rPr>
              <a:t>selain</a:t>
            </a:r>
            <a:r>
              <a:rPr lang="en-ID" dirty="0">
                <a:latin typeface="Nexa Bold" panose="02000000000000000000" pitchFamily="50" charset="0"/>
              </a:rPr>
              <a:t> </a:t>
            </a:r>
            <a:r>
              <a:rPr lang="en-ID" dirty="0" err="1">
                <a:latin typeface="Nexa Bold" panose="02000000000000000000" pitchFamily="50" charset="0"/>
              </a:rPr>
              <a:t>pengeluaran</a:t>
            </a:r>
            <a:r>
              <a:rPr lang="en-ID" dirty="0">
                <a:latin typeface="Nexa Bold" panose="02000000000000000000" pitchFamily="50" charset="0"/>
              </a:rPr>
              <a:t> </a:t>
            </a:r>
            <a:r>
              <a:rPr lang="en-ID" dirty="0" err="1">
                <a:latin typeface="Nexa Bold" panose="02000000000000000000" pitchFamily="50" charset="0"/>
              </a:rPr>
              <a:t>rutin</a:t>
            </a:r>
            <a:r>
              <a:rPr lang="en-ID" dirty="0">
                <a:latin typeface="Nexa Bold" panose="02000000000000000000" pitchFamily="50" charset="0"/>
              </a:rPr>
              <a:t> </a:t>
            </a:r>
            <a:r>
              <a:rPr lang="en-ID" dirty="0" err="1">
                <a:latin typeface="Nexa Bold" panose="02000000000000000000" pitchFamily="50" charset="0"/>
              </a:rPr>
              <a:t>seperti</a:t>
            </a:r>
            <a:r>
              <a:rPr lang="en-ID" dirty="0">
                <a:latin typeface="Nexa Bold" panose="02000000000000000000" pitchFamily="50" charset="0"/>
              </a:rPr>
              <a:t>, </a:t>
            </a:r>
            <a:r>
              <a:rPr lang="en-ID" dirty="0" err="1">
                <a:latin typeface="Nexa Bold" panose="02000000000000000000" pitchFamily="50" charset="0"/>
              </a:rPr>
              <a:t>rekreasi</a:t>
            </a:r>
            <a:r>
              <a:rPr lang="en-ID" dirty="0">
                <a:latin typeface="Nexa Bold" panose="02000000000000000000" pitchFamily="50" charset="0"/>
              </a:rPr>
              <a:t>, </a:t>
            </a:r>
            <a:r>
              <a:rPr lang="en-ID" dirty="0" err="1">
                <a:latin typeface="Nexa Bold" panose="02000000000000000000" pitchFamily="50" charset="0"/>
              </a:rPr>
              <a:t>asuransi</a:t>
            </a:r>
            <a:r>
              <a:rPr lang="en-ID" dirty="0">
                <a:latin typeface="Nexa Bold" panose="02000000000000000000" pitchFamily="50" charset="0"/>
              </a:rPr>
              <a:t>, </a:t>
            </a:r>
            <a:r>
              <a:rPr lang="en-ID" dirty="0" err="1">
                <a:latin typeface="Nexa Bold" panose="02000000000000000000" pitchFamily="50" charset="0"/>
              </a:rPr>
              <a:t>biaya</a:t>
            </a:r>
            <a:r>
              <a:rPr lang="en-ID" dirty="0">
                <a:latin typeface="Nexa Bold" panose="02000000000000000000" pitchFamily="50" charset="0"/>
              </a:rPr>
              <a:t> </a:t>
            </a:r>
            <a:r>
              <a:rPr lang="en-ID" dirty="0" err="1">
                <a:latin typeface="Nexa Bold" panose="02000000000000000000" pitchFamily="50" charset="0"/>
              </a:rPr>
              <a:t>pengobatan</a:t>
            </a:r>
            <a:r>
              <a:rPr lang="en-ID" dirty="0">
                <a:latin typeface="Nexa Bold" panose="02000000000000000000" pitchFamily="50" charset="0"/>
              </a:rPr>
              <a:t>, </a:t>
            </a:r>
            <a:r>
              <a:rPr lang="en-ID" dirty="0" err="1">
                <a:latin typeface="Nexa Bold" panose="02000000000000000000" pitchFamily="50" charset="0"/>
              </a:rPr>
              <a:t>dsb</a:t>
            </a:r>
            <a:r>
              <a:rPr lang="en-ID" dirty="0">
                <a:latin typeface="Nexa Bold" panose="02000000000000000000" pitchFamily="50" charset="0"/>
              </a:rPr>
              <a:t>.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74775C-E576-4CAA-A108-4EC20142008A}"/>
              </a:ext>
            </a:extLst>
          </p:cNvPr>
          <p:cNvCxnSpPr>
            <a:endCxn id="4" idx="1"/>
          </p:cNvCxnSpPr>
          <p:nvPr/>
        </p:nvCxnSpPr>
        <p:spPr>
          <a:xfrm flipV="1">
            <a:off x="6028266" y="2260768"/>
            <a:ext cx="2387600" cy="922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24CAC5-D046-4504-A133-527A755D9BA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6028266" y="3509182"/>
            <a:ext cx="2387600" cy="1185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838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ED761B-DD9F-4333-97E6-5158A55B76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34" t="19753" r="16250" b="34074"/>
          <a:stretch/>
        </p:blipFill>
        <p:spPr>
          <a:xfrm>
            <a:off x="0" y="1261533"/>
            <a:ext cx="12170264" cy="433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136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C7AD58-3E8F-486C-BB45-4E861C6E5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78" t="18519" r="13889" b="18271"/>
          <a:stretch/>
        </p:blipFill>
        <p:spPr>
          <a:xfrm>
            <a:off x="0" y="372533"/>
            <a:ext cx="12178111" cy="611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51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CFEC6E-2E88-4B46-AD6B-DC9D15EA77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26"/>
          <a:stretch/>
        </p:blipFill>
        <p:spPr>
          <a:xfrm>
            <a:off x="59820" y="0"/>
            <a:ext cx="12690118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9F73D81-6885-46E0-8A3E-1F61486524F9}"/>
              </a:ext>
            </a:extLst>
          </p:cNvPr>
          <p:cNvSpPr/>
          <p:nvPr/>
        </p:nvSpPr>
        <p:spPr>
          <a:xfrm>
            <a:off x="5563312" y="3386270"/>
            <a:ext cx="1239140" cy="168780"/>
          </a:xfrm>
          <a:prstGeom prst="round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98F0CC2-AA35-457A-B859-51F48D2E32D2}"/>
              </a:ext>
            </a:extLst>
          </p:cNvPr>
          <p:cNvSpPr/>
          <p:nvPr/>
        </p:nvSpPr>
        <p:spPr>
          <a:xfrm>
            <a:off x="7715429" y="2461189"/>
            <a:ext cx="1018374" cy="16237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75862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>
            <a:extLst>
              <a:ext uri="{FF2B5EF4-FFF2-40B4-BE49-F238E27FC236}">
                <a16:creationId xmlns:a16="http://schemas.microsoft.com/office/drawing/2014/main" id="{420ECD27-0F79-44DF-BAE7-FE340553CD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78" t="18519" r="13889" b="18271"/>
          <a:stretch/>
        </p:blipFill>
        <p:spPr>
          <a:xfrm>
            <a:off x="2540263" y="372534"/>
            <a:ext cx="9637848" cy="483782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25BE81F-1FC2-4080-AF00-F4E44AAFBB6B}"/>
              </a:ext>
            </a:extLst>
          </p:cNvPr>
          <p:cNvCxnSpPr>
            <a:cxnSpLocks/>
          </p:cNvCxnSpPr>
          <p:nvPr/>
        </p:nvCxnSpPr>
        <p:spPr>
          <a:xfrm flipH="1">
            <a:off x="2631057" y="3830128"/>
            <a:ext cx="4321836" cy="9834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390A684-CCBE-4829-95C1-4AD42744DF42}"/>
              </a:ext>
            </a:extLst>
          </p:cNvPr>
          <p:cNvSpPr txBox="1"/>
          <p:nvPr/>
        </p:nvSpPr>
        <p:spPr>
          <a:xfrm>
            <a:off x="370937" y="4813545"/>
            <a:ext cx="30364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/>
              <a:t>Klik</a:t>
            </a:r>
            <a:r>
              <a:rPr lang="en-ID" dirty="0"/>
              <a:t> “Edit” </a:t>
            </a:r>
            <a:r>
              <a:rPr lang="en-ID" dirty="0" err="1"/>
              <a:t>jika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 </a:t>
            </a:r>
            <a:r>
              <a:rPr lang="en-ID" dirty="0" err="1"/>
              <a:t>laporan</a:t>
            </a:r>
            <a:r>
              <a:rPr lang="en-ID" dirty="0"/>
              <a:t> yang </a:t>
            </a:r>
            <a:r>
              <a:rPr lang="en-ID" dirty="0" err="1"/>
              <a:t>ingin</a:t>
            </a:r>
            <a:r>
              <a:rPr lang="en-ID" dirty="0"/>
              <a:t> </a:t>
            </a:r>
            <a:r>
              <a:rPr lang="en-ID" dirty="0" err="1"/>
              <a:t>diubah</a:t>
            </a:r>
            <a:r>
              <a:rPr lang="en-ID" dirty="0"/>
              <a:t> </a:t>
            </a:r>
            <a:r>
              <a:rPr lang="en-ID" b="1" dirty="0" err="1"/>
              <a:t>selama</a:t>
            </a:r>
            <a:r>
              <a:rPr lang="en-ID" b="1" dirty="0"/>
              <a:t> </a:t>
            </a:r>
            <a:r>
              <a:rPr lang="en-ID" b="1" dirty="0" err="1"/>
              <a:t>belum</a:t>
            </a:r>
            <a:r>
              <a:rPr lang="en-ID" b="1" dirty="0"/>
              <a:t> </a:t>
            </a:r>
            <a:r>
              <a:rPr lang="en-ID" b="1" dirty="0" err="1"/>
              <a:t>disampaikan</a:t>
            </a:r>
            <a:r>
              <a:rPr lang="en-ID" b="1" dirty="0"/>
              <a:t> </a:t>
            </a:r>
            <a:r>
              <a:rPr lang="en-ID" b="1" dirty="0" err="1"/>
              <a:t>ke</a:t>
            </a:r>
            <a:r>
              <a:rPr lang="en-ID" b="1" dirty="0"/>
              <a:t> </a:t>
            </a:r>
            <a:r>
              <a:rPr lang="en-ID" b="1" dirty="0" err="1"/>
              <a:t>inspektorat</a:t>
            </a:r>
            <a:endParaRPr lang="en-ID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C8607-CB0A-4475-8046-8A72C6B59C7A}"/>
              </a:ext>
            </a:extLst>
          </p:cNvPr>
          <p:cNvSpPr txBox="1"/>
          <p:nvPr/>
        </p:nvSpPr>
        <p:spPr>
          <a:xfrm>
            <a:off x="370936" y="2989233"/>
            <a:ext cx="30364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/>
              <a:t>Klik</a:t>
            </a:r>
            <a:r>
              <a:rPr lang="en-ID" dirty="0"/>
              <a:t> “</a:t>
            </a:r>
            <a:r>
              <a:rPr lang="en-ID" dirty="0" err="1"/>
              <a:t>Laporan</a:t>
            </a:r>
            <a:r>
              <a:rPr lang="en-ID" dirty="0"/>
              <a:t> </a:t>
            </a:r>
            <a:r>
              <a:rPr lang="en-ID" dirty="0" err="1"/>
              <a:t>Baru</a:t>
            </a:r>
            <a:r>
              <a:rPr lang="en-ID" dirty="0"/>
              <a:t>” </a:t>
            </a:r>
            <a:r>
              <a:rPr lang="en-ID" dirty="0" err="1"/>
              <a:t>jika</a:t>
            </a:r>
            <a:r>
              <a:rPr lang="en-ID" dirty="0"/>
              <a:t> </a:t>
            </a:r>
            <a:r>
              <a:rPr lang="en-ID" dirty="0" err="1"/>
              <a:t>ingin</a:t>
            </a:r>
            <a:r>
              <a:rPr lang="en-ID" dirty="0"/>
              <a:t> </a:t>
            </a:r>
            <a:r>
              <a:rPr lang="en-ID" dirty="0" err="1"/>
              <a:t>mengisi</a:t>
            </a:r>
            <a:r>
              <a:rPr lang="en-ID" dirty="0"/>
              <a:t> </a:t>
            </a:r>
            <a:r>
              <a:rPr lang="en-ID" dirty="0" err="1"/>
              <a:t>siharka</a:t>
            </a:r>
            <a:r>
              <a:rPr lang="en-ID" dirty="0"/>
              <a:t> (</a:t>
            </a:r>
            <a:r>
              <a:rPr lang="en-ID" dirty="0" err="1"/>
              <a:t>pertama</a:t>
            </a:r>
            <a:r>
              <a:rPr lang="en-ID" dirty="0"/>
              <a:t> kali)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memperbarui</a:t>
            </a:r>
            <a:r>
              <a:rPr lang="en-ID" dirty="0"/>
              <a:t> data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memperbaiki</a:t>
            </a:r>
            <a:r>
              <a:rPr lang="en-ID" dirty="0"/>
              <a:t> data</a:t>
            </a:r>
            <a:endParaRPr lang="en-ID" b="1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194B0E-3112-4878-ACE7-D39285F3ACFF}"/>
              </a:ext>
            </a:extLst>
          </p:cNvPr>
          <p:cNvCxnSpPr>
            <a:cxnSpLocks/>
          </p:cNvCxnSpPr>
          <p:nvPr/>
        </p:nvCxnSpPr>
        <p:spPr>
          <a:xfrm flipH="1">
            <a:off x="1457864" y="844126"/>
            <a:ext cx="1325593" cy="2145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97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C086E62-C3EB-46F2-BBFA-494CFD7E8B57}"/>
              </a:ext>
            </a:extLst>
          </p:cNvPr>
          <p:cNvGrpSpPr/>
          <p:nvPr/>
        </p:nvGrpSpPr>
        <p:grpSpPr>
          <a:xfrm>
            <a:off x="0" y="3384"/>
            <a:ext cx="12719046" cy="6854616"/>
            <a:chOff x="0" y="37568"/>
            <a:chExt cx="8365136" cy="431720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A272B44-6043-4BC7-BD2D-4099584E2365}"/>
                </a:ext>
              </a:extLst>
            </p:cNvPr>
            <p:cNvGrpSpPr/>
            <p:nvPr/>
          </p:nvGrpSpPr>
          <p:grpSpPr>
            <a:xfrm>
              <a:off x="0" y="37568"/>
              <a:ext cx="8365136" cy="4317206"/>
              <a:chOff x="0" y="362309"/>
              <a:chExt cx="8365136" cy="4317206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63824CF8-AEF1-46E4-B12B-6ED19075A6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5283" r="31388" b="31765"/>
              <a:stretch/>
            </p:blipFill>
            <p:spPr>
              <a:xfrm>
                <a:off x="0" y="362309"/>
                <a:ext cx="8365135" cy="4317206"/>
              </a:xfrm>
              <a:prstGeom prst="rect">
                <a:avLst/>
              </a:prstGeom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B20E3B9-B1A1-4C42-853B-6136CEA37D8B}"/>
                  </a:ext>
                </a:extLst>
              </p:cNvPr>
              <p:cNvSpPr/>
              <p:nvPr/>
            </p:nvSpPr>
            <p:spPr>
              <a:xfrm>
                <a:off x="3234907" y="2372264"/>
                <a:ext cx="5130229" cy="18115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13A774C-D8CA-4897-A6EB-35E41BADD793}"/>
                </a:ext>
              </a:extLst>
            </p:cNvPr>
            <p:cNvSpPr/>
            <p:nvPr/>
          </p:nvSpPr>
          <p:spPr>
            <a:xfrm>
              <a:off x="5522606" y="1755161"/>
              <a:ext cx="148569" cy="994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D" sz="800" b="1" dirty="0">
                  <a:solidFill>
                    <a:srgbClr val="428BCA"/>
                  </a:solidFill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7124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C8CE6B-B8DC-45CE-B449-3B0F9841225A}"/>
              </a:ext>
            </a:extLst>
          </p:cNvPr>
          <p:cNvGrpSpPr/>
          <p:nvPr/>
        </p:nvGrpSpPr>
        <p:grpSpPr>
          <a:xfrm>
            <a:off x="-1" y="150725"/>
            <a:ext cx="11719731" cy="6847234"/>
            <a:chOff x="-1" y="150725"/>
            <a:chExt cx="11719731" cy="684723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547FB04-A827-44CF-908D-F0ED44AD78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586" t="9738" r="11256" b="3889"/>
            <a:stretch/>
          </p:blipFill>
          <p:spPr>
            <a:xfrm>
              <a:off x="-1" y="150725"/>
              <a:ext cx="11719731" cy="684723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04D5168-88BC-4F9F-A273-574C0CD02E95}"/>
                </a:ext>
              </a:extLst>
            </p:cNvPr>
            <p:cNvSpPr/>
            <p:nvPr/>
          </p:nvSpPr>
          <p:spPr>
            <a:xfrm>
              <a:off x="5335675" y="2160395"/>
              <a:ext cx="974690" cy="100484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6E8C5C2C-6B25-493E-B5C9-17EAF7321572}"/>
              </a:ext>
            </a:extLst>
          </p:cNvPr>
          <p:cNvSpPr/>
          <p:nvPr/>
        </p:nvSpPr>
        <p:spPr>
          <a:xfrm>
            <a:off x="6955134" y="1518975"/>
            <a:ext cx="974690" cy="1004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8DAC3B-C586-412B-932E-D8CA11E077A9}"/>
              </a:ext>
            </a:extLst>
          </p:cNvPr>
          <p:cNvSpPr/>
          <p:nvPr/>
        </p:nvSpPr>
        <p:spPr>
          <a:xfrm>
            <a:off x="5335675" y="2384808"/>
            <a:ext cx="974690" cy="1004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70BB06-0B41-4B8C-8929-F05968646560}"/>
              </a:ext>
            </a:extLst>
          </p:cNvPr>
          <p:cNvSpPr/>
          <p:nvPr/>
        </p:nvSpPr>
        <p:spPr>
          <a:xfrm>
            <a:off x="6360605" y="2579077"/>
            <a:ext cx="974690" cy="1004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74931B-7909-4EAD-8B55-E86C713C5BB3}"/>
              </a:ext>
            </a:extLst>
          </p:cNvPr>
          <p:cNvSpPr/>
          <p:nvPr/>
        </p:nvSpPr>
        <p:spPr>
          <a:xfrm>
            <a:off x="6360605" y="3328516"/>
            <a:ext cx="974690" cy="1004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70543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CD976B9-B8A7-4AE5-BDDD-93DA392307A9}"/>
              </a:ext>
            </a:extLst>
          </p:cNvPr>
          <p:cNvGrpSpPr/>
          <p:nvPr/>
        </p:nvGrpSpPr>
        <p:grpSpPr>
          <a:xfrm>
            <a:off x="0" y="-13319"/>
            <a:ext cx="9790448" cy="5365820"/>
            <a:chOff x="0" y="12560"/>
            <a:chExt cx="9790448" cy="536582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18CD881-4A1E-4427-9268-8C8E91F073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698" t="15092" b="6667"/>
            <a:stretch/>
          </p:blipFill>
          <p:spPr>
            <a:xfrm>
              <a:off x="0" y="12560"/>
              <a:ext cx="9790448" cy="536582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DD49C9A-C9EC-4B31-BC09-A7FFAF3A136B}"/>
                </a:ext>
              </a:extLst>
            </p:cNvPr>
            <p:cNvSpPr/>
            <p:nvPr/>
          </p:nvSpPr>
          <p:spPr>
            <a:xfrm>
              <a:off x="1477110" y="1509764"/>
              <a:ext cx="3697793" cy="303209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6F7E68E-C425-4F49-B714-A9FEF9F2C1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48" t="40000" r="39670" b="29524"/>
          <a:stretch/>
        </p:blipFill>
        <p:spPr>
          <a:xfrm>
            <a:off x="1467062" y="1833822"/>
            <a:ext cx="4618890" cy="27607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71FDC4-894C-42A5-B4A1-D567AE03F7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896" t="39121" r="39670" b="20147"/>
          <a:stretch/>
        </p:blipFill>
        <p:spPr>
          <a:xfrm>
            <a:off x="6956815" y="156247"/>
            <a:ext cx="4568644" cy="3681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543D6A7-1EA1-4268-913D-919F83C88B26}"/>
              </a:ext>
            </a:extLst>
          </p:cNvPr>
          <p:cNvSpPr/>
          <p:nvPr/>
        </p:nvSpPr>
        <p:spPr>
          <a:xfrm>
            <a:off x="6883879" y="17252"/>
            <a:ext cx="4770408" cy="3837647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E113A2-BD36-4FD6-9ADE-892B1F465740}"/>
              </a:ext>
            </a:extLst>
          </p:cNvPr>
          <p:cNvSpPr/>
          <p:nvPr/>
        </p:nvSpPr>
        <p:spPr>
          <a:xfrm>
            <a:off x="1391303" y="1739661"/>
            <a:ext cx="4770408" cy="303209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D38073-6E9B-4189-8952-DA4F208E09A8}"/>
              </a:ext>
            </a:extLst>
          </p:cNvPr>
          <p:cNvCxnSpPr/>
          <p:nvPr/>
        </p:nvCxnSpPr>
        <p:spPr>
          <a:xfrm flipV="1">
            <a:off x="6504317" y="17252"/>
            <a:ext cx="379562" cy="63835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FB81EAD-F1FB-406A-8AF5-F8129CD4EE9D}"/>
              </a:ext>
            </a:extLst>
          </p:cNvPr>
          <p:cNvCxnSpPr>
            <a:cxnSpLocks/>
          </p:cNvCxnSpPr>
          <p:nvPr/>
        </p:nvCxnSpPr>
        <p:spPr>
          <a:xfrm flipV="1">
            <a:off x="6161711" y="1362974"/>
            <a:ext cx="0" cy="37668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E1456D-ACC2-4FBF-8F36-E8FAF6E6C476}"/>
              </a:ext>
            </a:extLst>
          </p:cNvPr>
          <p:cNvSpPr txBox="1"/>
          <p:nvPr/>
        </p:nvSpPr>
        <p:spPr>
          <a:xfrm>
            <a:off x="6756400" y="4771751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D" dirty="0"/>
          </a:p>
          <a:p>
            <a:endParaRPr lang="en-ID" dirty="0"/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851C4E80-2F5B-469C-B91A-5A0EEB82D18C}"/>
              </a:ext>
            </a:extLst>
          </p:cNvPr>
          <p:cNvSpPr txBox="1"/>
          <p:nvPr/>
        </p:nvSpPr>
        <p:spPr>
          <a:xfrm>
            <a:off x="6845780" y="4052641"/>
            <a:ext cx="4242689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2000" dirty="0" err="1">
                <a:latin typeface="Nexa Bold" panose="02000000000000000000" pitchFamily="50" charset="0"/>
              </a:rPr>
              <a:t>Apabila</a:t>
            </a:r>
            <a:r>
              <a:rPr lang="en-ID" sz="2000" dirty="0">
                <a:latin typeface="Nexa Bold" panose="02000000000000000000" pitchFamily="50" charset="0"/>
              </a:rPr>
              <a:t> </a:t>
            </a:r>
            <a:r>
              <a:rPr lang="en-ID" sz="2000" dirty="0" err="1">
                <a:latin typeface="Nexa Bold" panose="02000000000000000000" pitchFamily="50" charset="0"/>
              </a:rPr>
              <a:t>Suami</a:t>
            </a:r>
            <a:r>
              <a:rPr lang="en-ID" sz="2000" dirty="0">
                <a:latin typeface="Nexa Bold" panose="02000000000000000000" pitchFamily="50" charset="0"/>
              </a:rPr>
              <a:t> dan </a:t>
            </a:r>
            <a:r>
              <a:rPr lang="en-ID" sz="2000" dirty="0" err="1">
                <a:latin typeface="Nexa Bold" panose="02000000000000000000" pitchFamily="50" charset="0"/>
              </a:rPr>
              <a:t>istri</a:t>
            </a:r>
            <a:r>
              <a:rPr lang="en-ID" sz="2000" dirty="0">
                <a:latin typeface="Nexa Bold" panose="02000000000000000000" pitchFamily="50" charset="0"/>
              </a:rPr>
              <a:t> </a:t>
            </a:r>
            <a:r>
              <a:rPr lang="en-ID" sz="2000" dirty="0" err="1">
                <a:latin typeface="Nexa Bold" panose="02000000000000000000" pitchFamily="50" charset="0"/>
              </a:rPr>
              <a:t>sama-sama</a:t>
            </a:r>
            <a:r>
              <a:rPr lang="en-ID" sz="2000" dirty="0">
                <a:latin typeface="Nexa Bold" panose="02000000000000000000" pitchFamily="50" charset="0"/>
              </a:rPr>
              <a:t> ASN, </a:t>
            </a:r>
            <a:r>
              <a:rPr lang="en-ID" sz="2000" dirty="0" err="1">
                <a:latin typeface="Nexa Bold" panose="02000000000000000000" pitchFamily="50" charset="0"/>
              </a:rPr>
              <a:t>penghasilan</a:t>
            </a:r>
            <a:r>
              <a:rPr lang="en-ID" sz="2000" dirty="0">
                <a:latin typeface="Nexa Bold" panose="02000000000000000000" pitchFamily="50" charset="0"/>
              </a:rPr>
              <a:t> per </a:t>
            </a:r>
            <a:r>
              <a:rPr lang="en-ID" sz="2000" dirty="0" err="1">
                <a:latin typeface="Nexa Bold" panose="02000000000000000000" pitchFamily="50" charset="0"/>
              </a:rPr>
              <a:t>tahun</a:t>
            </a:r>
            <a:r>
              <a:rPr lang="en-ID" sz="2000" dirty="0">
                <a:latin typeface="Nexa Bold" panose="02000000000000000000" pitchFamily="50" charset="0"/>
              </a:rPr>
              <a:t> yang </a:t>
            </a:r>
            <a:r>
              <a:rPr lang="en-ID" sz="2000" dirty="0" err="1">
                <a:latin typeface="Nexa Bold" panose="02000000000000000000" pitchFamily="50" charset="0"/>
              </a:rPr>
              <a:t>dilaporkan</a:t>
            </a:r>
            <a:r>
              <a:rPr lang="en-ID" sz="2000" dirty="0">
                <a:latin typeface="Nexa Bold" panose="02000000000000000000" pitchFamily="50" charset="0"/>
              </a:rPr>
              <a:t> </a:t>
            </a:r>
            <a:r>
              <a:rPr lang="en-ID" sz="2000" dirty="0" err="1">
                <a:latin typeface="Nexa Bold" panose="02000000000000000000" pitchFamily="50" charset="0"/>
              </a:rPr>
              <a:t>harus</a:t>
            </a:r>
            <a:r>
              <a:rPr lang="en-ID" sz="2000" dirty="0">
                <a:latin typeface="Nexa Bold" panose="02000000000000000000" pitchFamily="50" charset="0"/>
              </a:rPr>
              <a:t> </a:t>
            </a:r>
            <a:r>
              <a:rPr lang="en-ID" sz="2000" dirty="0" err="1">
                <a:latin typeface="Nexa Bold" panose="02000000000000000000" pitchFamily="50" charset="0"/>
              </a:rPr>
              <a:t>sesuai</a:t>
            </a:r>
            <a:endParaRPr lang="en-ID" sz="2000" dirty="0"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470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AFEA214-7038-44B6-8AB0-E974716F214B}"/>
              </a:ext>
            </a:extLst>
          </p:cNvPr>
          <p:cNvGrpSpPr/>
          <p:nvPr/>
        </p:nvGrpSpPr>
        <p:grpSpPr>
          <a:xfrm>
            <a:off x="277091" y="-3268"/>
            <a:ext cx="10112385" cy="6629400"/>
            <a:chOff x="277091" y="22612"/>
            <a:chExt cx="10112385" cy="66294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21429E4-40C4-42B6-A937-EBB7E9951E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485" t="16703" r="12389" b="17885"/>
            <a:stretch/>
          </p:blipFill>
          <p:spPr>
            <a:xfrm>
              <a:off x="277091" y="22612"/>
              <a:ext cx="10112385" cy="66294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917C095-AA5D-44D5-A664-8A42703DEB69}"/>
                </a:ext>
              </a:extLst>
            </p:cNvPr>
            <p:cNvSpPr/>
            <p:nvPr/>
          </p:nvSpPr>
          <p:spPr>
            <a:xfrm>
              <a:off x="2536166" y="3157268"/>
              <a:ext cx="1552755" cy="1466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C50AA06-FA29-413D-A262-06C259B719B1}"/>
              </a:ext>
            </a:extLst>
          </p:cNvPr>
          <p:cNvSpPr/>
          <p:nvPr/>
        </p:nvSpPr>
        <p:spPr>
          <a:xfrm>
            <a:off x="4529271" y="2751746"/>
            <a:ext cx="1384419" cy="1452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E8E590-F579-4467-B760-DF793E0AD20B}"/>
              </a:ext>
            </a:extLst>
          </p:cNvPr>
          <p:cNvGrpSpPr/>
          <p:nvPr/>
        </p:nvGrpSpPr>
        <p:grpSpPr>
          <a:xfrm>
            <a:off x="6098519" y="3154952"/>
            <a:ext cx="2439673" cy="369332"/>
            <a:chOff x="6098519" y="2087765"/>
            <a:chExt cx="2439673" cy="369332"/>
          </a:xfrm>
        </p:grpSpPr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63138175-3520-4E85-A48F-8ABF02C1B1D6}"/>
                </a:ext>
              </a:extLst>
            </p:cNvPr>
            <p:cNvSpPr/>
            <p:nvPr/>
          </p:nvSpPr>
          <p:spPr>
            <a:xfrm rot="16994416">
              <a:off x="6364423" y="1892783"/>
              <a:ext cx="94712" cy="626519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828922-B370-48A9-9620-FA00F7824BBE}"/>
                </a:ext>
              </a:extLst>
            </p:cNvPr>
            <p:cNvSpPr txBox="1"/>
            <p:nvPr/>
          </p:nvSpPr>
          <p:spPr>
            <a:xfrm>
              <a:off x="6694097" y="2087765"/>
              <a:ext cx="1844095" cy="36933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ID" dirty="0"/>
                <a:t>Nama di </a:t>
              </a:r>
              <a:r>
                <a:rPr lang="en-ID" dirty="0" err="1"/>
                <a:t>sertifikat</a:t>
              </a:r>
              <a:endParaRPr lang="en-ID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E680FEB-1F34-4AB9-9D58-43C4FF591BAD}"/>
              </a:ext>
            </a:extLst>
          </p:cNvPr>
          <p:cNvGrpSpPr/>
          <p:nvPr/>
        </p:nvGrpSpPr>
        <p:grpSpPr>
          <a:xfrm>
            <a:off x="6203613" y="4729782"/>
            <a:ext cx="3107096" cy="369332"/>
            <a:chOff x="6098519" y="1938035"/>
            <a:chExt cx="3107096" cy="369332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2D2BC4C0-074F-4F0A-A293-661EA4B7270E}"/>
                </a:ext>
              </a:extLst>
            </p:cNvPr>
            <p:cNvSpPr/>
            <p:nvPr/>
          </p:nvSpPr>
          <p:spPr>
            <a:xfrm rot="16200000">
              <a:off x="6364423" y="1832400"/>
              <a:ext cx="94712" cy="626519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EC5D6DD-A632-4265-B23F-3B71F599A775}"/>
                </a:ext>
              </a:extLst>
            </p:cNvPr>
            <p:cNvSpPr txBox="1"/>
            <p:nvPr/>
          </p:nvSpPr>
          <p:spPr>
            <a:xfrm>
              <a:off x="6639335" y="1938035"/>
              <a:ext cx="2566280" cy="36933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ID" dirty="0" err="1"/>
                <a:t>Harga</a:t>
              </a:r>
              <a:r>
                <a:rPr lang="en-ID" dirty="0"/>
                <a:t> </a:t>
              </a:r>
              <a:r>
                <a:rPr lang="en-ID" dirty="0" err="1"/>
                <a:t>saat</a:t>
              </a:r>
              <a:r>
                <a:rPr lang="en-ID" dirty="0"/>
                <a:t> </a:t>
              </a:r>
              <a:r>
                <a:rPr lang="en-ID" dirty="0" err="1"/>
                <a:t>harta</a:t>
              </a:r>
              <a:r>
                <a:rPr lang="en-ID" dirty="0"/>
                <a:t> </a:t>
              </a:r>
              <a:r>
                <a:rPr lang="en-ID" dirty="0" err="1"/>
                <a:t>diterima</a:t>
              </a:r>
              <a:endParaRPr lang="en-ID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D3E1863-9380-4D87-AA1B-06BBF277D8C4}"/>
              </a:ext>
            </a:extLst>
          </p:cNvPr>
          <p:cNvGrpSpPr/>
          <p:nvPr/>
        </p:nvGrpSpPr>
        <p:grpSpPr>
          <a:xfrm>
            <a:off x="6203613" y="5230489"/>
            <a:ext cx="3278168" cy="369332"/>
            <a:chOff x="6098519" y="1938035"/>
            <a:chExt cx="3278168" cy="369332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A1173A4C-07CD-4E04-81A1-D59DC2D34E2B}"/>
                </a:ext>
              </a:extLst>
            </p:cNvPr>
            <p:cNvSpPr/>
            <p:nvPr/>
          </p:nvSpPr>
          <p:spPr>
            <a:xfrm rot="16200000">
              <a:off x="6364423" y="1832400"/>
              <a:ext cx="94712" cy="626519"/>
            </a:xfrm>
            <a:prstGeom prst="triangl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084C949-C3E9-4F22-BE1C-34A97F7212CC}"/>
                </a:ext>
              </a:extLst>
            </p:cNvPr>
            <p:cNvSpPr txBox="1"/>
            <p:nvPr/>
          </p:nvSpPr>
          <p:spPr>
            <a:xfrm>
              <a:off x="6639335" y="1938035"/>
              <a:ext cx="2737352" cy="36933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ID" dirty="0"/>
                <a:t>NJOP </a:t>
              </a:r>
              <a:r>
                <a:rPr lang="en-ID" dirty="0" err="1"/>
                <a:t>Harta</a:t>
              </a:r>
              <a:r>
                <a:rPr lang="en-ID" dirty="0"/>
                <a:t> </a:t>
              </a:r>
              <a:r>
                <a:rPr lang="en-ID" dirty="0" err="1"/>
                <a:t>saat</a:t>
              </a:r>
              <a:r>
                <a:rPr lang="en-ID" dirty="0"/>
                <a:t> </a:t>
              </a:r>
              <a:r>
                <a:rPr lang="en-ID" dirty="0" err="1"/>
                <a:t>dilaporkan</a:t>
              </a:r>
              <a:endParaRPr lang="en-ID" dirty="0"/>
            </a:p>
          </p:txBody>
        </p:sp>
      </p:grpSp>
    </p:spTree>
    <p:extLst>
      <p:ext uri="{BB962C8B-B14F-4D97-AF65-F5344CB8AC3E}">
        <p14:creationId xmlns:p14="http://schemas.microsoft.com/office/powerpoint/2010/main" val="550390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82C26C-ED06-418E-BEE5-F8BB8D7AA6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73" t="16420" r="14423" b="8205"/>
          <a:stretch/>
        </p:blipFill>
        <p:spPr>
          <a:xfrm>
            <a:off x="205195" y="0"/>
            <a:ext cx="11711419" cy="6858000"/>
          </a:xfrm>
          <a:prstGeom prst="rect">
            <a:avLst/>
          </a:prstGeom>
        </p:spPr>
      </p:pic>
      <p:grpSp>
        <p:nvGrpSpPr>
          <p:cNvPr id="13" name="Group 3">
            <a:extLst>
              <a:ext uri="{FF2B5EF4-FFF2-40B4-BE49-F238E27FC236}">
                <a16:creationId xmlns:a16="http://schemas.microsoft.com/office/drawing/2014/main" id="{B5E4A519-8E0C-4F3C-B0A5-2613CF540CC1}"/>
              </a:ext>
            </a:extLst>
          </p:cNvPr>
          <p:cNvGrpSpPr/>
          <p:nvPr/>
        </p:nvGrpSpPr>
        <p:grpSpPr>
          <a:xfrm>
            <a:off x="11106795" y="-1"/>
            <a:ext cx="12192000" cy="6858001"/>
            <a:chOff x="1" y="-1"/>
            <a:chExt cx="12192000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4DA1411-95E9-4B37-AB2A-C2B207C76F2F}"/>
                </a:ext>
              </a:extLst>
            </p:cNvPr>
            <p:cNvGrpSpPr/>
            <p:nvPr/>
          </p:nvGrpSpPr>
          <p:grpSpPr>
            <a:xfrm>
              <a:off x="1" y="-1"/>
              <a:ext cx="12192000" cy="6858001"/>
              <a:chOff x="205195" y="-1"/>
              <a:chExt cx="11424097" cy="6858001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C7D43D2-90FF-431F-AD0A-4357ED70AFBF}"/>
                  </a:ext>
                </a:extLst>
              </p:cNvPr>
              <p:cNvSpPr/>
              <p:nvPr/>
            </p:nvSpPr>
            <p:spPr>
              <a:xfrm>
                <a:off x="205195" y="-1"/>
                <a:ext cx="1142409" cy="188741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ID" dirty="0" err="1">
                    <a:solidFill>
                      <a:schemeClr val="tx1"/>
                    </a:solidFill>
                    <a:latin typeface="Nexa Bold" panose="02000000000000000000" pitchFamily="50" charset="0"/>
                  </a:rPr>
                  <a:t>Alat</a:t>
                </a:r>
                <a:r>
                  <a:rPr lang="en-ID" dirty="0">
                    <a:solidFill>
                      <a:schemeClr val="tx1"/>
                    </a:solidFill>
                    <a:latin typeface="Nexa Bold" panose="02000000000000000000" pitchFamily="50" charset="0"/>
                  </a:rPr>
                  <a:t> </a:t>
                </a:r>
                <a:r>
                  <a:rPr lang="en-ID" dirty="0" err="1">
                    <a:solidFill>
                      <a:schemeClr val="tx1"/>
                    </a:solidFill>
                    <a:latin typeface="Nexa Bold" panose="02000000000000000000" pitchFamily="50" charset="0"/>
                  </a:rPr>
                  <a:t>Transportasi</a:t>
                </a:r>
                <a:endParaRPr lang="en-ID" dirty="0">
                  <a:solidFill>
                    <a:schemeClr val="tx1"/>
                  </a:solidFill>
                  <a:latin typeface="Nexa Bold" panose="02000000000000000000" pitchFamily="50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5918895-A7D1-4FC0-AE31-75FA9BFDA483}"/>
                  </a:ext>
                </a:extLst>
              </p:cNvPr>
              <p:cNvSpPr/>
              <p:nvPr/>
            </p:nvSpPr>
            <p:spPr>
              <a:xfrm>
                <a:off x="1242646" y="0"/>
                <a:ext cx="10386646" cy="6858000"/>
              </a:xfrm>
              <a:prstGeom prst="rect">
                <a:avLst/>
              </a:prstGeom>
              <a:solidFill>
                <a:srgbClr val="FFF1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C7406D7-3FB1-4B2C-A0B1-AC00C30DAFE1}"/>
                </a:ext>
              </a:extLst>
            </p:cNvPr>
            <p:cNvGrpSpPr/>
            <p:nvPr/>
          </p:nvGrpSpPr>
          <p:grpSpPr>
            <a:xfrm>
              <a:off x="2603473" y="1149027"/>
              <a:ext cx="7945247" cy="4559945"/>
              <a:chOff x="2603473" y="1149027"/>
              <a:chExt cx="7945247" cy="4559945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DD3A3EAB-13B7-4CCC-A083-887BCAE9D2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570" t="37221" r="34708" b="29393"/>
              <a:stretch/>
            </p:blipFill>
            <p:spPr>
              <a:xfrm>
                <a:off x="2603473" y="1149027"/>
                <a:ext cx="7945247" cy="4559945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73C5B66-049E-4091-9746-D65C25C10981}"/>
                  </a:ext>
                </a:extLst>
              </p:cNvPr>
              <p:cNvSpPr/>
              <p:nvPr/>
            </p:nvSpPr>
            <p:spPr>
              <a:xfrm>
                <a:off x="5475480" y="3783595"/>
                <a:ext cx="2140612" cy="3194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grpSp>
        <p:nvGrpSpPr>
          <p:cNvPr id="20" name="Group 21">
            <a:extLst>
              <a:ext uri="{FF2B5EF4-FFF2-40B4-BE49-F238E27FC236}">
                <a16:creationId xmlns:a16="http://schemas.microsoft.com/office/drawing/2014/main" id="{DCB19285-89A7-4061-8BBF-FB5EFB61493D}"/>
              </a:ext>
            </a:extLst>
          </p:cNvPr>
          <p:cNvGrpSpPr/>
          <p:nvPr/>
        </p:nvGrpSpPr>
        <p:grpSpPr>
          <a:xfrm>
            <a:off x="11106795" y="0"/>
            <a:ext cx="12191999" cy="6858000"/>
            <a:chOff x="1" y="0"/>
            <a:chExt cx="12191999" cy="685800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DD651DC-A13E-46EB-AEE1-B66D39DD6B5E}"/>
                </a:ext>
              </a:extLst>
            </p:cNvPr>
            <p:cNvGrpSpPr/>
            <p:nvPr/>
          </p:nvGrpSpPr>
          <p:grpSpPr>
            <a:xfrm>
              <a:off x="1" y="0"/>
              <a:ext cx="12191999" cy="6858000"/>
              <a:chOff x="205196" y="0"/>
              <a:chExt cx="11424096" cy="685800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967C198-D591-41F6-8AE2-1C9FBC449C15}"/>
                  </a:ext>
                </a:extLst>
              </p:cNvPr>
              <p:cNvSpPr/>
              <p:nvPr/>
            </p:nvSpPr>
            <p:spPr>
              <a:xfrm>
                <a:off x="205196" y="1918403"/>
                <a:ext cx="1142409" cy="188741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ID" dirty="0">
                    <a:solidFill>
                      <a:schemeClr val="tx1"/>
                    </a:solidFill>
                    <a:latin typeface="Nexa Bold" panose="02000000000000000000" pitchFamily="50" charset="0"/>
                  </a:rPr>
                  <a:t>Peternakan – Usaha Lain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40D010B-87E0-47E4-BFBE-B41F020FCF2A}"/>
                  </a:ext>
                </a:extLst>
              </p:cNvPr>
              <p:cNvSpPr/>
              <p:nvPr/>
            </p:nvSpPr>
            <p:spPr>
              <a:xfrm>
                <a:off x="1242646" y="0"/>
                <a:ext cx="10386646" cy="6858000"/>
              </a:xfrm>
              <a:prstGeom prst="rect">
                <a:avLst/>
              </a:prstGeom>
              <a:solidFill>
                <a:srgbClr val="FFF1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6CB335A-B07A-4F2F-A4EE-B1D982107A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483" t="46619" r="39338" b="14188"/>
            <a:stretch/>
          </p:blipFill>
          <p:spPr>
            <a:xfrm>
              <a:off x="3100974" y="681037"/>
              <a:ext cx="6589126" cy="5155244"/>
            </a:xfrm>
            <a:prstGeom prst="rect">
              <a:avLst/>
            </a:prstGeom>
          </p:spPr>
        </p:pic>
      </p:grpSp>
      <p:grpSp>
        <p:nvGrpSpPr>
          <p:cNvPr id="25" name="Group 30">
            <a:extLst>
              <a:ext uri="{FF2B5EF4-FFF2-40B4-BE49-F238E27FC236}">
                <a16:creationId xmlns:a16="http://schemas.microsoft.com/office/drawing/2014/main" id="{8469597A-3E01-4206-8E64-AA33A3DCA2C3}"/>
              </a:ext>
            </a:extLst>
          </p:cNvPr>
          <p:cNvGrpSpPr/>
          <p:nvPr/>
        </p:nvGrpSpPr>
        <p:grpSpPr>
          <a:xfrm>
            <a:off x="11101787" y="0"/>
            <a:ext cx="12197007" cy="6858000"/>
            <a:chOff x="-5007" y="0"/>
            <a:chExt cx="12197007" cy="685800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180F746-2DF7-44D4-AB2A-44E3FB548631}"/>
                </a:ext>
              </a:extLst>
            </p:cNvPr>
            <p:cNvGrpSpPr/>
            <p:nvPr/>
          </p:nvGrpSpPr>
          <p:grpSpPr>
            <a:xfrm>
              <a:off x="-5007" y="0"/>
              <a:ext cx="12197007" cy="6858000"/>
              <a:chOff x="-5007" y="0"/>
              <a:chExt cx="12197007" cy="6858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CAA88DE-FD2D-449B-84C3-75E289402953}"/>
                  </a:ext>
                </a:extLst>
              </p:cNvPr>
              <p:cNvSpPr/>
              <p:nvPr/>
            </p:nvSpPr>
            <p:spPr>
              <a:xfrm>
                <a:off x="-5007" y="3849029"/>
                <a:ext cx="1219199" cy="188741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ID" dirty="0" err="1">
                    <a:solidFill>
                      <a:schemeClr val="tx1"/>
                    </a:solidFill>
                    <a:latin typeface="Nexa Bold" panose="02000000000000000000" pitchFamily="50" charset="0"/>
                  </a:rPr>
                  <a:t>Logam</a:t>
                </a:r>
                <a:r>
                  <a:rPr lang="en-ID" dirty="0">
                    <a:solidFill>
                      <a:schemeClr val="tx1"/>
                    </a:solidFill>
                    <a:latin typeface="Nexa Bold" panose="02000000000000000000" pitchFamily="50" charset="0"/>
                  </a:rPr>
                  <a:t> </a:t>
                </a:r>
                <a:r>
                  <a:rPr lang="en-ID" dirty="0" err="1">
                    <a:solidFill>
                      <a:schemeClr val="tx1"/>
                    </a:solidFill>
                    <a:latin typeface="Nexa Bold" panose="02000000000000000000" pitchFamily="50" charset="0"/>
                  </a:rPr>
                  <a:t>Mulia-Bergerak</a:t>
                </a:r>
                <a:r>
                  <a:rPr lang="en-ID" dirty="0">
                    <a:solidFill>
                      <a:schemeClr val="tx1"/>
                    </a:solidFill>
                    <a:latin typeface="Nexa Bold" panose="02000000000000000000" pitchFamily="50" charset="0"/>
                  </a:rPr>
                  <a:t> </a:t>
                </a:r>
                <a:r>
                  <a:rPr lang="en-ID" dirty="0" err="1">
                    <a:solidFill>
                      <a:schemeClr val="tx1"/>
                    </a:solidFill>
                    <a:latin typeface="Nexa Bold" panose="02000000000000000000" pitchFamily="50" charset="0"/>
                  </a:rPr>
                  <a:t>lainnya</a:t>
                </a:r>
                <a:endParaRPr lang="en-ID" dirty="0">
                  <a:solidFill>
                    <a:schemeClr val="tx1"/>
                  </a:solidFill>
                  <a:latin typeface="Nexa Bold" panose="02000000000000000000" pitchFamily="50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1EA9B2C-3541-4439-A062-316EE2A56A05}"/>
                  </a:ext>
                </a:extLst>
              </p:cNvPr>
              <p:cNvSpPr/>
              <p:nvPr/>
            </p:nvSpPr>
            <p:spPr>
              <a:xfrm>
                <a:off x="1107186" y="0"/>
                <a:ext cx="11084814" cy="6858000"/>
              </a:xfrm>
              <a:prstGeom prst="rect">
                <a:avLst/>
              </a:prstGeom>
              <a:solidFill>
                <a:srgbClr val="FFF1C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4A6B60D-AA93-4F50-A3E4-ACDCB4B7B4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949" t="54442" r="39660" b="10303"/>
            <a:stretch/>
          </p:blipFill>
          <p:spPr>
            <a:xfrm>
              <a:off x="2598465" y="759285"/>
              <a:ext cx="7461588" cy="5211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323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 L -0.91094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5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 L -0.91094 0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5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 L -0.91068 0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53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</TotalTime>
  <Words>174</Words>
  <Application>Microsoft Office PowerPoint</Application>
  <PresentationFormat>Widescreen</PresentationFormat>
  <Paragraphs>20</Paragraphs>
  <Slides>22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Nexa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aryogo restu kuncoro</dc:creator>
  <cp:lastModifiedBy>aryogo restu kuncoro</cp:lastModifiedBy>
  <cp:revision>30</cp:revision>
  <dcterms:created xsi:type="dcterms:W3CDTF">2019-02-10T17:47:49Z</dcterms:created>
  <dcterms:modified xsi:type="dcterms:W3CDTF">2019-02-14T08:09:44Z</dcterms:modified>
</cp:coreProperties>
</file>